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70" r:id="rId11"/>
    <p:sldId id="271" r:id="rId12"/>
    <p:sldId id="265" r:id="rId13"/>
    <p:sldId id="267" r:id="rId14"/>
    <p:sldId id="268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9BD4F0-77B3-4A9A-AFB5-A3C61AF9E662}" v="1882" dt="2022-03-16T04:40:42.1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F4F2C8-5FCB-4117-A0C9-FC742CC31E1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33754A6-71DF-4921-90AF-F97CF60FB51B}">
      <dgm:prSet/>
      <dgm:spPr/>
      <dgm:t>
        <a:bodyPr/>
        <a:lstStyle/>
        <a:p>
          <a:r>
            <a:rPr lang="en-US" dirty="0"/>
            <a:t> </a:t>
          </a:r>
          <a:r>
            <a:rPr lang="en-US" dirty="0" err="1"/>
            <a:t>Desempeño</a:t>
          </a:r>
          <a:r>
            <a:rPr lang="en-US" dirty="0"/>
            <a:t> </a:t>
          </a:r>
          <a:r>
            <a:rPr lang="en-US" dirty="0" err="1"/>
            <a:t>eficiente</a:t>
          </a:r>
          <a:r>
            <a:rPr lang="en-US" dirty="0"/>
            <a:t> y </a:t>
          </a:r>
          <a:r>
            <a:rPr lang="en-US" dirty="0" err="1"/>
            <a:t>efectivo</a:t>
          </a:r>
          <a:r>
            <a:rPr lang="en-US" dirty="0"/>
            <a:t> del </a:t>
          </a:r>
          <a:r>
            <a:rPr lang="en-US" dirty="0" err="1"/>
            <a:t>proyecto</a:t>
          </a:r>
          <a:r>
            <a:rPr lang="en-US" dirty="0"/>
            <a:t>.</a:t>
          </a:r>
        </a:p>
      </dgm:t>
    </dgm:pt>
    <dgm:pt modelId="{84F53C82-B96D-488C-B933-7A0FA66A2827}" type="parTrans" cxnId="{A5D3ACD8-9EFF-4667-AE9D-D3F65A4E5211}">
      <dgm:prSet/>
      <dgm:spPr/>
      <dgm:t>
        <a:bodyPr/>
        <a:lstStyle/>
        <a:p>
          <a:endParaRPr lang="en-US"/>
        </a:p>
      </dgm:t>
    </dgm:pt>
    <dgm:pt modelId="{4A942D2F-7EEB-4503-9F48-CFCD15EE7096}" type="sibTrans" cxnId="{A5D3ACD8-9EFF-4667-AE9D-D3F65A4E5211}">
      <dgm:prSet/>
      <dgm:spPr/>
      <dgm:t>
        <a:bodyPr/>
        <a:lstStyle/>
        <a:p>
          <a:endParaRPr lang="en-US"/>
        </a:p>
      </dgm:t>
    </dgm:pt>
    <dgm:pt modelId="{EA92EB5E-A343-4F97-A971-42C81580B65D}">
      <dgm:prSet/>
      <dgm:spPr/>
      <dgm:t>
        <a:bodyPr/>
        <a:lstStyle/>
        <a:p>
          <a:r>
            <a:rPr lang="en-US" dirty="0"/>
            <a:t> Los </a:t>
          </a:r>
          <a:r>
            <a:rPr lang="en-US" dirty="0" err="1"/>
            <a:t>procesos</a:t>
          </a:r>
          <a:r>
            <a:rPr lang="en-US" dirty="0"/>
            <a:t> del </a:t>
          </a:r>
          <a:r>
            <a:rPr lang="en-US" dirty="0" err="1"/>
            <a:t>proyecto</a:t>
          </a:r>
          <a:r>
            <a:rPr lang="en-US" dirty="0"/>
            <a:t> son </a:t>
          </a:r>
          <a:r>
            <a:rPr lang="en-US" dirty="0" err="1"/>
            <a:t>apropiados</a:t>
          </a:r>
          <a:r>
            <a:rPr lang="en-US" dirty="0"/>
            <a:t> para </a:t>
          </a:r>
          <a:r>
            <a:rPr lang="en-US" dirty="0" err="1"/>
            <a:t>el</a:t>
          </a:r>
          <a:r>
            <a:rPr lang="en-US" dirty="0"/>
            <a:t> </a:t>
          </a:r>
          <a:r>
            <a:rPr lang="en-US" dirty="0" err="1"/>
            <a:t>proyecto</a:t>
          </a:r>
          <a:r>
            <a:rPr lang="en-US" dirty="0"/>
            <a:t> y </a:t>
          </a:r>
          <a:r>
            <a:rPr lang="en-US" dirty="0" err="1"/>
            <a:t>el</a:t>
          </a:r>
          <a:r>
            <a:rPr lang="en-US" dirty="0"/>
            <a:t> </a:t>
          </a:r>
          <a:r>
            <a:rPr lang="en-US" dirty="0" err="1"/>
            <a:t>entorno</a:t>
          </a:r>
          <a:r>
            <a:rPr lang="en-US" dirty="0"/>
            <a:t>.</a:t>
          </a:r>
        </a:p>
      </dgm:t>
    </dgm:pt>
    <dgm:pt modelId="{C6BA6606-9A4D-4730-9CEB-51FA5D4ED925}" type="parTrans" cxnId="{C68D2753-4940-472D-9E51-CA5239D518F7}">
      <dgm:prSet/>
      <dgm:spPr/>
      <dgm:t>
        <a:bodyPr/>
        <a:lstStyle/>
        <a:p>
          <a:endParaRPr lang="en-US"/>
        </a:p>
      </dgm:t>
    </dgm:pt>
    <dgm:pt modelId="{6589A886-E525-41A3-A453-03D6E4E50AD4}" type="sibTrans" cxnId="{C68D2753-4940-472D-9E51-CA5239D518F7}">
      <dgm:prSet/>
      <dgm:spPr/>
      <dgm:t>
        <a:bodyPr/>
        <a:lstStyle/>
        <a:p>
          <a:endParaRPr lang="en-US"/>
        </a:p>
      </dgm:t>
    </dgm:pt>
    <dgm:pt modelId="{A52ED3E3-CF07-4C84-B159-A5D27632DD2E}">
      <dgm:prSet/>
      <dgm:spPr/>
      <dgm:t>
        <a:bodyPr/>
        <a:lstStyle/>
        <a:p>
          <a:r>
            <a:rPr lang="en-US" dirty="0"/>
            <a:t> </a:t>
          </a:r>
          <a:r>
            <a:rPr lang="en-US" dirty="0" err="1"/>
            <a:t>Comunicación</a:t>
          </a:r>
          <a:r>
            <a:rPr lang="en-US" dirty="0"/>
            <a:t> </a:t>
          </a:r>
          <a:r>
            <a:rPr lang="en-US" dirty="0" err="1"/>
            <a:t>adecuada</a:t>
          </a:r>
          <a:r>
            <a:rPr lang="en-US" dirty="0"/>
            <a:t> con </a:t>
          </a:r>
          <a:r>
            <a:rPr lang="en-US" dirty="0" err="1"/>
            <a:t>los</a:t>
          </a:r>
          <a:r>
            <a:rPr lang="en-US" dirty="0"/>
            <a:t> </a:t>
          </a:r>
          <a:r>
            <a:rPr lang="en-US" dirty="0" err="1"/>
            <a:t>interesados</a:t>
          </a:r>
          <a:r>
            <a:rPr lang="en-US" dirty="0"/>
            <a:t>.</a:t>
          </a:r>
        </a:p>
      </dgm:t>
    </dgm:pt>
    <dgm:pt modelId="{1267E20D-A902-4D61-8679-0BA8D4B46731}" type="parTrans" cxnId="{77373F95-A295-4626-9660-75C0B7119E0C}">
      <dgm:prSet/>
      <dgm:spPr/>
      <dgm:t>
        <a:bodyPr/>
        <a:lstStyle/>
        <a:p>
          <a:endParaRPr lang="en-US"/>
        </a:p>
      </dgm:t>
    </dgm:pt>
    <dgm:pt modelId="{5DD4F849-CBE9-4BB2-9F17-62FCCE6CA5D9}" type="sibTrans" cxnId="{77373F95-A295-4626-9660-75C0B7119E0C}">
      <dgm:prSet/>
      <dgm:spPr/>
      <dgm:t>
        <a:bodyPr/>
        <a:lstStyle/>
        <a:p>
          <a:endParaRPr lang="en-US"/>
        </a:p>
      </dgm:t>
    </dgm:pt>
    <dgm:pt modelId="{7FD27650-D56E-4258-A14C-E409F263B8CD}">
      <dgm:prSet/>
      <dgm:spPr/>
      <dgm:t>
        <a:bodyPr/>
        <a:lstStyle/>
        <a:p>
          <a:r>
            <a:rPr lang="en-US" dirty="0"/>
            <a:t> </a:t>
          </a:r>
          <a:r>
            <a:rPr lang="en-US" dirty="0" err="1"/>
            <a:t>Gestión</a:t>
          </a:r>
          <a:r>
            <a:rPr lang="en-US" dirty="0"/>
            <a:t> </a:t>
          </a:r>
          <a:r>
            <a:rPr lang="en-US" dirty="0" err="1"/>
            <a:t>eficiente</a:t>
          </a:r>
          <a:r>
            <a:rPr lang="en-US" dirty="0"/>
            <a:t> de </a:t>
          </a:r>
          <a:r>
            <a:rPr lang="en-US" dirty="0" err="1"/>
            <a:t>los</a:t>
          </a:r>
          <a:r>
            <a:rPr lang="en-US" dirty="0"/>
            <a:t> </a:t>
          </a:r>
          <a:r>
            <a:rPr lang="en-US" dirty="0" err="1"/>
            <a:t>recursos</a:t>
          </a:r>
          <a:r>
            <a:rPr lang="en-US" dirty="0"/>
            <a:t> </a:t>
          </a:r>
          <a:r>
            <a:rPr lang="en-US" dirty="0" err="1"/>
            <a:t>físicos</a:t>
          </a:r>
          <a:r>
            <a:rPr lang="en-US" dirty="0"/>
            <a:t>.</a:t>
          </a:r>
        </a:p>
      </dgm:t>
    </dgm:pt>
    <dgm:pt modelId="{F7B13854-1923-4594-BF6D-F5462146A5C3}" type="parTrans" cxnId="{80D80B4B-F4F3-4DCD-B5F9-E0B1B1A7F098}">
      <dgm:prSet/>
      <dgm:spPr/>
      <dgm:t>
        <a:bodyPr/>
        <a:lstStyle/>
        <a:p>
          <a:endParaRPr lang="en-US"/>
        </a:p>
      </dgm:t>
    </dgm:pt>
    <dgm:pt modelId="{C567819A-D1C0-4CD5-8657-8B1E27D7648E}" type="sibTrans" cxnId="{80D80B4B-F4F3-4DCD-B5F9-E0B1B1A7F098}">
      <dgm:prSet/>
      <dgm:spPr/>
      <dgm:t>
        <a:bodyPr/>
        <a:lstStyle/>
        <a:p>
          <a:endParaRPr lang="en-US"/>
        </a:p>
      </dgm:t>
    </dgm:pt>
    <dgm:pt modelId="{94E8F7CE-DD03-4FC2-92AF-146A2C6A18EA}">
      <dgm:prSet/>
      <dgm:spPr/>
      <dgm:t>
        <a:bodyPr/>
        <a:lstStyle/>
        <a:p>
          <a:r>
            <a:rPr lang="en-US" dirty="0"/>
            <a:t> </a:t>
          </a:r>
          <a:r>
            <a:rPr lang="en-US" dirty="0" err="1"/>
            <a:t>Gestión</a:t>
          </a:r>
          <a:r>
            <a:rPr lang="en-US" dirty="0"/>
            <a:t> </a:t>
          </a:r>
          <a:r>
            <a:rPr lang="en-US" dirty="0" err="1"/>
            <a:t>eficaz</a:t>
          </a:r>
          <a:r>
            <a:rPr lang="en-US" dirty="0"/>
            <a:t> de las </a:t>
          </a:r>
          <a:r>
            <a:rPr lang="en-US" dirty="0" err="1"/>
            <a:t>adquisiciones</a:t>
          </a:r>
          <a:r>
            <a:rPr lang="en-US" dirty="0"/>
            <a:t>.</a:t>
          </a:r>
        </a:p>
      </dgm:t>
    </dgm:pt>
    <dgm:pt modelId="{AD63BB9D-3679-43B2-82C3-EC4E011CE549}" type="parTrans" cxnId="{3D64F459-4B18-4285-B561-1D28292AF481}">
      <dgm:prSet/>
      <dgm:spPr/>
      <dgm:t>
        <a:bodyPr/>
        <a:lstStyle/>
        <a:p>
          <a:endParaRPr lang="en-US"/>
        </a:p>
      </dgm:t>
    </dgm:pt>
    <dgm:pt modelId="{423746AF-29DB-41D5-99DB-54E4B148F4E2}" type="sibTrans" cxnId="{3D64F459-4B18-4285-B561-1D28292AF481}">
      <dgm:prSet/>
      <dgm:spPr/>
      <dgm:t>
        <a:bodyPr/>
        <a:lstStyle/>
        <a:p>
          <a:endParaRPr lang="en-US"/>
        </a:p>
      </dgm:t>
    </dgm:pt>
    <dgm:pt modelId="{36A6E112-BED4-4D76-A0AE-75CE448634C6}">
      <dgm:prSet/>
      <dgm:spPr/>
      <dgm:t>
        <a:bodyPr/>
        <a:lstStyle/>
        <a:p>
          <a:r>
            <a:rPr lang="en-US" dirty="0"/>
            <a:t> </a:t>
          </a:r>
          <a:r>
            <a:rPr lang="en-US" dirty="0" err="1"/>
            <a:t>Capacidad</a:t>
          </a:r>
          <a:r>
            <a:rPr lang="en-US" dirty="0"/>
            <a:t> </a:t>
          </a:r>
          <a:r>
            <a:rPr lang="en-US" dirty="0" err="1"/>
            <a:t>mejorada</a:t>
          </a:r>
          <a:r>
            <a:rPr lang="en-US" dirty="0"/>
            <a:t> del </a:t>
          </a:r>
          <a:r>
            <a:rPr lang="en-US" dirty="0" err="1"/>
            <a:t>equipo</a:t>
          </a:r>
          <a:r>
            <a:rPr lang="en-US" dirty="0"/>
            <a:t> de </a:t>
          </a:r>
          <a:r>
            <a:rPr lang="en-US" dirty="0" err="1"/>
            <a:t>trabajo</a:t>
          </a:r>
          <a:r>
            <a:rPr lang="en-US" dirty="0"/>
            <a:t> gracias al </a:t>
          </a:r>
          <a:r>
            <a:rPr lang="en-US" dirty="0" err="1"/>
            <a:t>aprendizaje</a:t>
          </a:r>
          <a:r>
            <a:rPr lang="en-US" dirty="0"/>
            <a:t> continuo y la </a:t>
          </a:r>
          <a:r>
            <a:rPr lang="en-US" dirty="0" err="1"/>
            <a:t>mejora</a:t>
          </a:r>
          <a:r>
            <a:rPr lang="en-US" dirty="0"/>
            <a:t> de </a:t>
          </a:r>
          <a:r>
            <a:rPr lang="en-US" dirty="0" err="1"/>
            <a:t>procesos</a:t>
          </a:r>
          <a:r>
            <a:rPr lang="en-US" dirty="0"/>
            <a:t>.</a:t>
          </a:r>
        </a:p>
      </dgm:t>
    </dgm:pt>
    <dgm:pt modelId="{957C287D-91F6-4F1E-AD16-F392444C153A}" type="parTrans" cxnId="{F5CD49BF-15AE-41EA-BA7F-827AF160F3AE}">
      <dgm:prSet/>
      <dgm:spPr/>
      <dgm:t>
        <a:bodyPr/>
        <a:lstStyle/>
        <a:p>
          <a:endParaRPr lang="en-US"/>
        </a:p>
      </dgm:t>
    </dgm:pt>
    <dgm:pt modelId="{B48E78EF-956D-4496-AE51-469C371ACE02}" type="sibTrans" cxnId="{F5CD49BF-15AE-41EA-BA7F-827AF160F3AE}">
      <dgm:prSet/>
      <dgm:spPr/>
      <dgm:t>
        <a:bodyPr/>
        <a:lstStyle/>
        <a:p>
          <a:endParaRPr lang="en-US"/>
        </a:p>
      </dgm:t>
    </dgm:pt>
    <dgm:pt modelId="{ACB40D55-883E-4074-AB10-8178FC241CED}" type="pres">
      <dgm:prSet presAssocID="{47F4F2C8-5FCB-4117-A0C9-FC742CC31E1B}" presName="linear" presStyleCnt="0">
        <dgm:presLayoutVars>
          <dgm:animLvl val="lvl"/>
          <dgm:resizeHandles val="exact"/>
        </dgm:presLayoutVars>
      </dgm:prSet>
      <dgm:spPr/>
    </dgm:pt>
    <dgm:pt modelId="{E6B11C60-CD6C-44E2-AAC6-4742A41236F3}" type="pres">
      <dgm:prSet presAssocID="{033754A6-71DF-4921-90AF-F97CF60FB51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024654A5-D0D2-4141-8DC7-CD8F5B40DBA3}" type="pres">
      <dgm:prSet presAssocID="{4A942D2F-7EEB-4503-9F48-CFCD15EE7096}" presName="spacer" presStyleCnt="0"/>
      <dgm:spPr/>
    </dgm:pt>
    <dgm:pt modelId="{456D929F-7986-406E-BA90-7F791D1F46A8}" type="pres">
      <dgm:prSet presAssocID="{EA92EB5E-A343-4F97-A971-42C81580B65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40DC476-7FC0-4085-A209-FF54FCE752C3}" type="pres">
      <dgm:prSet presAssocID="{6589A886-E525-41A3-A453-03D6E4E50AD4}" presName="spacer" presStyleCnt="0"/>
      <dgm:spPr/>
    </dgm:pt>
    <dgm:pt modelId="{CB2953D6-A1C2-4E0A-91D8-5D2E7218B738}" type="pres">
      <dgm:prSet presAssocID="{A52ED3E3-CF07-4C84-B159-A5D27632DD2E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42164106-A943-429A-96BE-A27FD331D2BD}" type="pres">
      <dgm:prSet presAssocID="{5DD4F849-CBE9-4BB2-9F17-62FCCE6CA5D9}" presName="spacer" presStyleCnt="0"/>
      <dgm:spPr/>
    </dgm:pt>
    <dgm:pt modelId="{3A6126E3-6961-421C-80FB-C461BA5F9904}" type="pres">
      <dgm:prSet presAssocID="{7FD27650-D56E-4258-A14C-E409F263B8CD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9D9A80F-0938-4F34-9364-0649FA691A21}" type="pres">
      <dgm:prSet presAssocID="{C567819A-D1C0-4CD5-8657-8B1E27D7648E}" presName="spacer" presStyleCnt="0"/>
      <dgm:spPr/>
    </dgm:pt>
    <dgm:pt modelId="{ED54CC38-137A-4BB9-BC7D-8E3E12260663}" type="pres">
      <dgm:prSet presAssocID="{94E8F7CE-DD03-4FC2-92AF-146A2C6A18E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488EDDE4-9AA9-4339-9188-B0D4326CD541}" type="pres">
      <dgm:prSet presAssocID="{423746AF-29DB-41D5-99DB-54E4B148F4E2}" presName="spacer" presStyleCnt="0"/>
      <dgm:spPr/>
    </dgm:pt>
    <dgm:pt modelId="{1B0E3563-ABEB-402E-B875-B643FBF194CB}" type="pres">
      <dgm:prSet presAssocID="{36A6E112-BED4-4D76-A0AE-75CE448634C6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C853A33-99FB-435C-BEE7-1D7A526FC634}" type="presOf" srcId="{36A6E112-BED4-4D76-A0AE-75CE448634C6}" destId="{1B0E3563-ABEB-402E-B875-B643FBF194CB}" srcOrd="0" destOrd="0" presId="urn:microsoft.com/office/officeart/2005/8/layout/vList2"/>
    <dgm:cxn modelId="{CABA184A-E4C4-48F3-9506-C0776FDFAEEF}" type="presOf" srcId="{033754A6-71DF-4921-90AF-F97CF60FB51B}" destId="{E6B11C60-CD6C-44E2-AAC6-4742A41236F3}" srcOrd="0" destOrd="0" presId="urn:microsoft.com/office/officeart/2005/8/layout/vList2"/>
    <dgm:cxn modelId="{80D80B4B-F4F3-4DCD-B5F9-E0B1B1A7F098}" srcId="{47F4F2C8-5FCB-4117-A0C9-FC742CC31E1B}" destId="{7FD27650-D56E-4258-A14C-E409F263B8CD}" srcOrd="3" destOrd="0" parTransId="{F7B13854-1923-4594-BF6D-F5462146A5C3}" sibTransId="{C567819A-D1C0-4CD5-8657-8B1E27D7648E}"/>
    <dgm:cxn modelId="{C68D2753-4940-472D-9E51-CA5239D518F7}" srcId="{47F4F2C8-5FCB-4117-A0C9-FC742CC31E1B}" destId="{EA92EB5E-A343-4F97-A971-42C81580B65D}" srcOrd="1" destOrd="0" parTransId="{C6BA6606-9A4D-4730-9CEB-51FA5D4ED925}" sibTransId="{6589A886-E525-41A3-A453-03D6E4E50AD4}"/>
    <dgm:cxn modelId="{3D64F459-4B18-4285-B561-1D28292AF481}" srcId="{47F4F2C8-5FCB-4117-A0C9-FC742CC31E1B}" destId="{94E8F7CE-DD03-4FC2-92AF-146A2C6A18EA}" srcOrd="4" destOrd="0" parTransId="{AD63BB9D-3679-43B2-82C3-EC4E011CE549}" sibTransId="{423746AF-29DB-41D5-99DB-54E4B148F4E2}"/>
    <dgm:cxn modelId="{77373F95-A295-4626-9660-75C0B7119E0C}" srcId="{47F4F2C8-5FCB-4117-A0C9-FC742CC31E1B}" destId="{A52ED3E3-CF07-4C84-B159-A5D27632DD2E}" srcOrd="2" destOrd="0" parTransId="{1267E20D-A902-4D61-8679-0BA8D4B46731}" sibTransId="{5DD4F849-CBE9-4BB2-9F17-62FCCE6CA5D9}"/>
    <dgm:cxn modelId="{FF2A28AD-807D-41A4-8D0A-DA362FFD30F5}" type="presOf" srcId="{94E8F7CE-DD03-4FC2-92AF-146A2C6A18EA}" destId="{ED54CC38-137A-4BB9-BC7D-8E3E12260663}" srcOrd="0" destOrd="0" presId="urn:microsoft.com/office/officeart/2005/8/layout/vList2"/>
    <dgm:cxn modelId="{400425B8-78DC-41C5-AD1F-8FD9A9D27B74}" type="presOf" srcId="{47F4F2C8-5FCB-4117-A0C9-FC742CC31E1B}" destId="{ACB40D55-883E-4074-AB10-8178FC241CED}" srcOrd="0" destOrd="0" presId="urn:microsoft.com/office/officeart/2005/8/layout/vList2"/>
    <dgm:cxn modelId="{C78967BB-AEC7-4F72-959C-62CBA78F98F3}" type="presOf" srcId="{A52ED3E3-CF07-4C84-B159-A5D27632DD2E}" destId="{CB2953D6-A1C2-4E0A-91D8-5D2E7218B738}" srcOrd="0" destOrd="0" presId="urn:microsoft.com/office/officeart/2005/8/layout/vList2"/>
    <dgm:cxn modelId="{F5CD49BF-15AE-41EA-BA7F-827AF160F3AE}" srcId="{47F4F2C8-5FCB-4117-A0C9-FC742CC31E1B}" destId="{36A6E112-BED4-4D76-A0AE-75CE448634C6}" srcOrd="5" destOrd="0" parTransId="{957C287D-91F6-4F1E-AD16-F392444C153A}" sibTransId="{B48E78EF-956D-4496-AE51-469C371ACE02}"/>
    <dgm:cxn modelId="{261510CB-1570-47F0-A49F-2E03A07E03BC}" type="presOf" srcId="{7FD27650-D56E-4258-A14C-E409F263B8CD}" destId="{3A6126E3-6961-421C-80FB-C461BA5F9904}" srcOrd="0" destOrd="0" presId="urn:microsoft.com/office/officeart/2005/8/layout/vList2"/>
    <dgm:cxn modelId="{A5D3ACD8-9EFF-4667-AE9D-D3F65A4E5211}" srcId="{47F4F2C8-5FCB-4117-A0C9-FC742CC31E1B}" destId="{033754A6-71DF-4921-90AF-F97CF60FB51B}" srcOrd="0" destOrd="0" parTransId="{84F53C82-B96D-488C-B933-7A0FA66A2827}" sibTransId="{4A942D2F-7EEB-4503-9F48-CFCD15EE7096}"/>
    <dgm:cxn modelId="{B8B052E1-AFBB-48AB-B423-9D21E5D66D8F}" type="presOf" srcId="{EA92EB5E-A343-4F97-A971-42C81580B65D}" destId="{456D929F-7986-406E-BA90-7F791D1F46A8}" srcOrd="0" destOrd="0" presId="urn:microsoft.com/office/officeart/2005/8/layout/vList2"/>
    <dgm:cxn modelId="{B7450DD7-394D-4338-A4BD-BAD757BA0254}" type="presParOf" srcId="{ACB40D55-883E-4074-AB10-8178FC241CED}" destId="{E6B11C60-CD6C-44E2-AAC6-4742A41236F3}" srcOrd="0" destOrd="0" presId="urn:microsoft.com/office/officeart/2005/8/layout/vList2"/>
    <dgm:cxn modelId="{7A568720-9CB6-4156-B190-E79358A2D31A}" type="presParOf" srcId="{ACB40D55-883E-4074-AB10-8178FC241CED}" destId="{024654A5-D0D2-4141-8DC7-CD8F5B40DBA3}" srcOrd="1" destOrd="0" presId="urn:microsoft.com/office/officeart/2005/8/layout/vList2"/>
    <dgm:cxn modelId="{0E3B9478-DD7E-47F5-998B-2BFFEA3DD8C9}" type="presParOf" srcId="{ACB40D55-883E-4074-AB10-8178FC241CED}" destId="{456D929F-7986-406E-BA90-7F791D1F46A8}" srcOrd="2" destOrd="0" presId="urn:microsoft.com/office/officeart/2005/8/layout/vList2"/>
    <dgm:cxn modelId="{290BD036-F927-4B95-9B5E-B8465819C222}" type="presParOf" srcId="{ACB40D55-883E-4074-AB10-8178FC241CED}" destId="{040DC476-7FC0-4085-A209-FF54FCE752C3}" srcOrd="3" destOrd="0" presId="urn:microsoft.com/office/officeart/2005/8/layout/vList2"/>
    <dgm:cxn modelId="{D3E87FE8-4D74-4771-AB6C-89531A49FA9A}" type="presParOf" srcId="{ACB40D55-883E-4074-AB10-8178FC241CED}" destId="{CB2953D6-A1C2-4E0A-91D8-5D2E7218B738}" srcOrd="4" destOrd="0" presId="urn:microsoft.com/office/officeart/2005/8/layout/vList2"/>
    <dgm:cxn modelId="{D0462CBB-FC31-4C17-809E-99AB1DA5DE26}" type="presParOf" srcId="{ACB40D55-883E-4074-AB10-8178FC241CED}" destId="{42164106-A943-429A-96BE-A27FD331D2BD}" srcOrd="5" destOrd="0" presId="urn:microsoft.com/office/officeart/2005/8/layout/vList2"/>
    <dgm:cxn modelId="{B80DB012-FDA4-4836-A66A-8CAC7F3635CD}" type="presParOf" srcId="{ACB40D55-883E-4074-AB10-8178FC241CED}" destId="{3A6126E3-6961-421C-80FB-C461BA5F9904}" srcOrd="6" destOrd="0" presId="urn:microsoft.com/office/officeart/2005/8/layout/vList2"/>
    <dgm:cxn modelId="{2155444C-4E87-46BE-995F-2EBB47196600}" type="presParOf" srcId="{ACB40D55-883E-4074-AB10-8178FC241CED}" destId="{19D9A80F-0938-4F34-9364-0649FA691A21}" srcOrd="7" destOrd="0" presId="urn:microsoft.com/office/officeart/2005/8/layout/vList2"/>
    <dgm:cxn modelId="{A3CF4FB4-1C55-4553-B31C-03DA964B1D0F}" type="presParOf" srcId="{ACB40D55-883E-4074-AB10-8178FC241CED}" destId="{ED54CC38-137A-4BB9-BC7D-8E3E12260663}" srcOrd="8" destOrd="0" presId="urn:microsoft.com/office/officeart/2005/8/layout/vList2"/>
    <dgm:cxn modelId="{4D4EDF53-2BFA-4887-8F72-EDE73059EBE3}" type="presParOf" srcId="{ACB40D55-883E-4074-AB10-8178FC241CED}" destId="{488EDDE4-9AA9-4339-9188-B0D4326CD541}" srcOrd="9" destOrd="0" presId="urn:microsoft.com/office/officeart/2005/8/layout/vList2"/>
    <dgm:cxn modelId="{C7FFA7E9-BEB9-4EA3-B829-E6C2E0EC4AE7}" type="presParOf" srcId="{ACB40D55-883E-4074-AB10-8178FC241CED}" destId="{1B0E3563-ABEB-402E-B875-B643FBF194CB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11C60-CD6C-44E2-AAC6-4742A41236F3}">
      <dsp:nvSpPr>
        <dsp:cNvPr id="0" name=""/>
        <dsp:cNvSpPr/>
      </dsp:nvSpPr>
      <dsp:spPr>
        <a:xfrm>
          <a:off x="0" y="869750"/>
          <a:ext cx="4996207" cy="63560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Desempeño</a:t>
          </a:r>
          <a:r>
            <a:rPr lang="en-US" sz="1600" kern="1200" dirty="0"/>
            <a:t> </a:t>
          </a:r>
          <a:r>
            <a:rPr lang="en-US" sz="1600" kern="1200" dirty="0" err="1"/>
            <a:t>eficiente</a:t>
          </a:r>
          <a:r>
            <a:rPr lang="en-US" sz="1600" kern="1200" dirty="0"/>
            <a:t> y </a:t>
          </a:r>
          <a:r>
            <a:rPr lang="en-US" sz="1600" kern="1200" dirty="0" err="1"/>
            <a:t>efectivo</a:t>
          </a:r>
          <a:r>
            <a:rPr lang="en-US" sz="1600" kern="1200" dirty="0"/>
            <a:t> del </a:t>
          </a:r>
          <a:r>
            <a:rPr lang="en-US" sz="1600" kern="1200" dirty="0" err="1"/>
            <a:t>proyecto</a:t>
          </a:r>
          <a:r>
            <a:rPr lang="en-US" sz="1600" kern="1200" dirty="0"/>
            <a:t>.</a:t>
          </a:r>
        </a:p>
      </dsp:txBody>
      <dsp:txXfrm>
        <a:off x="31028" y="900778"/>
        <a:ext cx="4934151" cy="573546"/>
      </dsp:txXfrm>
    </dsp:sp>
    <dsp:sp modelId="{456D929F-7986-406E-BA90-7F791D1F46A8}">
      <dsp:nvSpPr>
        <dsp:cNvPr id="0" name=""/>
        <dsp:cNvSpPr/>
      </dsp:nvSpPr>
      <dsp:spPr>
        <a:xfrm>
          <a:off x="0" y="1551432"/>
          <a:ext cx="4996207" cy="635602"/>
        </a:xfrm>
        <a:prstGeom prst="roundRect">
          <a:avLst/>
        </a:prstGeom>
        <a:solidFill>
          <a:schemeClr val="accent2">
            <a:hueOff val="-1216001"/>
            <a:satOff val="-3429"/>
            <a:lumOff val="-145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Los </a:t>
          </a:r>
          <a:r>
            <a:rPr lang="en-US" sz="1600" kern="1200" dirty="0" err="1"/>
            <a:t>procesos</a:t>
          </a:r>
          <a:r>
            <a:rPr lang="en-US" sz="1600" kern="1200" dirty="0"/>
            <a:t> del </a:t>
          </a:r>
          <a:r>
            <a:rPr lang="en-US" sz="1600" kern="1200" dirty="0" err="1"/>
            <a:t>proyecto</a:t>
          </a:r>
          <a:r>
            <a:rPr lang="en-US" sz="1600" kern="1200" dirty="0"/>
            <a:t> son </a:t>
          </a:r>
          <a:r>
            <a:rPr lang="en-US" sz="1600" kern="1200" dirty="0" err="1"/>
            <a:t>apropiados</a:t>
          </a:r>
          <a:r>
            <a:rPr lang="en-US" sz="1600" kern="1200" dirty="0"/>
            <a:t> para </a:t>
          </a:r>
          <a:r>
            <a:rPr lang="en-US" sz="1600" kern="1200" dirty="0" err="1"/>
            <a:t>el</a:t>
          </a:r>
          <a:r>
            <a:rPr lang="en-US" sz="1600" kern="1200" dirty="0"/>
            <a:t> </a:t>
          </a:r>
          <a:r>
            <a:rPr lang="en-US" sz="1600" kern="1200" dirty="0" err="1"/>
            <a:t>proyecto</a:t>
          </a:r>
          <a:r>
            <a:rPr lang="en-US" sz="1600" kern="1200" dirty="0"/>
            <a:t> y </a:t>
          </a:r>
          <a:r>
            <a:rPr lang="en-US" sz="1600" kern="1200" dirty="0" err="1"/>
            <a:t>el</a:t>
          </a:r>
          <a:r>
            <a:rPr lang="en-US" sz="1600" kern="1200" dirty="0"/>
            <a:t> </a:t>
          </a:r>
          <a:r>
            <a:rPr lang="en-US" sz="1600" kern="1200" dirty="0" err="1"/>
            <a:t>entorno</a:t>
          </a:r>
          <a:r>
            <a:rPr lang="en-US" sz="1600" kern="1200" dirty="0"/>
            <a:t>.</a:t>
          </a:r>
        </a:p>
      </dsp:txBody>
      <dsp:txXfrm>
        <a:off x="31028" y="1582460"/>
        <a:ext cx="4934151" cy="573546"/>
      </dsp:txXfrm>
    </dsp:sp>
    <dsp:sp modelId="{CB2953D6-A1C2-4E0A-91D8-5D2E7218B738}">
      <dsp:nvSpPr>
        <dsp:cNvPr id="0" name=""/>
        <dsp:cNvSpPr/>
      </dsp:nvSpPr>
      <dsp:spPr>
        <a:xfrm>
          <a:off x="0" y="2233115"/>
          <a:ext cx="4996207" cy="635602"/>
        </a:xfrm>
        <a:prstGeom prst="roundRect">
          <a:avLst/>
        </a:prstGeom>
        <a:solidFill>
          <a:schemeClr val="accent2">
            <a:hueOff val="-2432001"/>
            <a:satOff val="-6858"/>
            <a:lumOff val="-2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Comunicación</a:t>
          </a:r>
          <a:r>
            <a:rPr lang="en-US" sz="1600" kern="1200" dirty="0"/>
            <a:t> </a:t>
          </a:r>
          <a:r>
            <a:rPr lang="en-US" sz="1600" kern="1200" dirty="0" err="1"/>
            <a:t>adecuada</a:t>
          </a:r>
          <a:r>
            <a:rPr lang="en-US" sz="1600" kern="1200" dirty="0"/>
            <a:t> con </a:t>
          </a:r>
          <a:r>
            <a:rPr lang="en-US" sz="1600" kern="1200" dirty="0" err="1"/>
            <a:t>los</a:t>
          </a:r>
          <a:r>
            <a:rPr lang="en-US" sz="1600" kern="1200" dirty="0"/>
            <a:t> </a:t>
          </a:r>
          <a:r>
            <a:rPr lang="en-US" sz="1600" kern="1200" dirty="0" err="1"/>
            <a:t>interesados</a:t>
          </a:r>
          <a:r>
            <a:rPr lang="en-US" sz="1600" kern="1200" dirty="0"/>
            <a:t>.</a:t>
          </a:r>
        </a:p>
      </dsp:txBody>
      <dsp:txXfrm>
        <a:off x="31028" y="2264143"/>
        <a:ext cx="4934151" cy="573546"/>
      </dsp:txXfrm>
    </dsp:sp>
    <dsp:sp modelId="{3A6126E3-6961-421C-80FB-C461BA5F9904}">
      <dsp:nvSpPr>
        <dsp:cNvPr id="0" name=""/>
        <dsp:cNvSpPr/>
      </dsp:nvSpPr>
      <dsp:spPr>
        <a:xfrm>
          <a:off x="0" y="2914798"/>
          <a:ext cx="4996207" cy="635602"/>
        </a:xfrm>
        <a:prstGeom prst="roundRect">
          <a:avLst/>
        </a:prstGeom>
        <a:solidFill>
          <a:schemeClr val="accent2">
            <a:hueOff val="-3648002"/>
            <a:satOff val="-10286"/>
            <a:lumOff val="-4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Gestión</a:t>
          </a:r>
          <a:r>
            <a:rPr lang="en-US" sz="1600" kern="1200" dirty="0"/>
            <a:t> </a:t>
          </a:r>
          <a:r>
            <a:rPr lang="en-US" sz="1600" kern="1200" dirty="0" err="1"/>
            <a:t>eficiente</a:t>
          </a:r>
          <a:r>
            <a:rPr lang="en-US" sz="1600" kern="1200" dirty="0"/>
            <a:t> de </a:t>
          </a:r>
          <a:r>
            <a:rPr lang="en-US" sz="1600" kern="1200" dirty="0" err="1"/>
            <a:t>los</a:t>
          </a:r>
          <a:r>
            <a:rPr lang="en-US" sz="1600" kern="1200" dirty="0"/>
            <a:t> </a:t>
          </a:r>
          <a:r>
            <a:rPr lang="en-US" sz="1600" kern="1200" dirty="0" err="1"/>
            <a:t>recursos</a:t>
          </a:r>
          <a:r>
            <a:rPr lang="en-US" sz="1600" kern="1200" dirty="0"/>
            <a:t> </a:t>
          </a:r>
          <a:r>
            <a:rPr lang="en-US" sz="1600" kern="1200" dirty="0" err="1"/>
            <a:t>físicos</a:t>
          </a:r>
          <a:r>
            <a:rPr lang="en-US" sz="1600" kern="1200" dirty="0"/>
            <a:t>.</a:t>
          </a:r>
        </a:p>
      </dsp:txBody>
      <dsp:txXfrm>
        <a:off x="31028" y="2945826"/>
        <a:ext cx="4934151" cy="573546"/>
      </dsp:txXfrm>
    </dsp:sp>
    <dsp:sp modelId="{ED54CC38-137A-4BB9-BC7D-8E3E12260663}">
      <dsp:nvSpPr>
        <dsp:cNvPr id="0" name=""/>
        <dsp:cNvSpPr/>
      </dsp:nvSpPr>
      <dsp:spPr>
        <a:xfrm>
          <a:off x="0" y="3596480"/>
          <a:ext cx="4996207" cy="635602"/>
        </a:xfrm>
        <a:prstGeom prst="roundRect">
          <a:avLst/>
        </a:prstGeom>
        <a:solidFill>
          <a:schemeClr val="accent2">
            <a:hueOff val="-4864002"/>
            <a:satOff val="-13715"/>
            <a:lumOff val="-580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Gestión</a:t>
          </a:r>
          <a:r>
            <a:rPr lang="en-US" sz="1600" kern="1200" dirty="0"/>
            <a:t> </a:t>
          </a:r>
          <a:r>
            <a:rPr lang="en-US" sz="1600" kern="1200" dirty="0" err="1"/>
            <a:t>eficaz</a:t>
          </a:r>
          <a:r>
            <a:rPr lang="en-US" sz="1600" kern="1200" dirty="0"/>
            <a:t> de las </a:t>
          </a:r>
          <a:r>
            <a:rPr lang="en-US" sz="1600" kern="1200" dirty="0" err="1"/>
            <a:t>adquisiciones</a:t>
          </a:r>
          <a:r>
            <a:rPr lang="en-US" sz="1600" kern="1200" dirty="0"/>
            <a:t>.</a:t>
          </a:r>
        </a:p>
      </dsp:txBody>
      <dsp:txXfrm>
        <a:off x="31028" y="3627508"/>
        <a:ext cx="4934151" cy="573546"/>
      </dsp:txXfrm>
    </dsp:sp>
    <dsp:sp modelId="{1B0E3563-ABEB-402E-B875-B643FBF194CB}">
      <dsp:nvSpPr>
        <dsp:cNvPr id="0" name=""/>
        <dsp:cNvSpPr/>
      </dsp:nvSpPr>
      <dsp:spPr>
        <a:xfrm>
          <a:off x="0" y="4278163"/>
          <a:ext cx="4996207" cy="635602"/>
        </a:xfrm>
        <a:prstGeom prst="roundRect">
          <a:avLst/>
        </a:prstGeom>
        <a:solidFill>
          <a:schemeClr val="accent2">
            <a:hueOff val="-6080002"/>
            <a:satOff val="-17144"/>
            <a:lumOff val="-7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Capacidad</a:t>
          </a:r>
          <a:r>
            <a:rPr lang="en-US" sz="1600" kern="1200" dirty="0"/>
            <a:t> </a:t>
          </a:r>
          <a:r>
            <a:rPr lang="en-US" sz="1600" kern="1200" dirty="0" err="1"/>
            <a:t>mejorada</a:t>
          </a:r>
          <a:r>
            <a:rPr lang="en-US" sz="1600" kern="1200" dirty="0"/>
            <a:t> del </a:t>
          </a:r>
          <a:r>
            <a:rPr lang="en-US" sz="1600" kern="1200" dirty="0" err="1"/>
            <a:t>equipo</a:t>
          </a:r>
          <a:r>
            <a:rPr lang="en-US" sz="1600" kern="1200" dirty="0"/>
            <a:t> de </a:t>
          </a:r>
          <a:r>
            <a:rPr lang="en-US" sz="1600" kern="1200" dirty="0" err="1"/>
            <a:t>trabajo</a:t>
          </a:r>
          <a:r>
            <a:rPr lang="en-US" sz="1600" kern="1200" dirty="0"/>
            <a:t> gracias al </a:t>
          </a:r>
          <a:r>
            <a:rPr lang="en-US" sz="1600" kern="1200" dirty="0" err="1"/>
            <a:t>aprendizaje</a:t>
          </a:r>
          <a:r>
            <a:rPr lang="en-US" sz="1600" kern="1200" dirty="0"/>
            <a:t> continuo y la </a:t>
          </a:r>
          <a:r>
            <a:rPr lang="en-US" sz="1600" kern="1200" dirty="0" err="1"/>
            <a:t>mejora</a:t>
          </a:r>
          <a:r>
            <a:rPr lang="en-US" sz="1600" kern="1200" dirty="0"/>
            <a:t> de </a:t>
          </a:r>
          <a:r>
            <a:rPr lang="en-US" sz="1600" kern="1200" dirty="0" err="1"/>
            <a:t>procesos</a:t>
          </a:r>
          <a:r>
            <a:rPr lang="en-US" sz="1600" kern="1200" dirty="0"/>
            <a:t>.</a:t>
          </a:r>
        </a:p>
      </dsp:txBody>
      <dsp:txXfrm>
        <a:off x="31028" y="4309191"/>
        <a:ext cx="4934151" cy="573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511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44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91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48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844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49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1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9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7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50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40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58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44CA2EAD-E7C7-4F64-924A-52D34FD75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5975" y="1080000"/>
            <a:ext cx="6307200" cy="2185200"/>
          </a:xfrm>
        </p:spPr>
        <p:txBody>
          <a:bodyPr>
            <a:normAutofit/>
          </a:bodyPr>
          <a:lstStyle/>
          <a:p>
            <a:r>
              <a:rPr lang="en-US" dirty="0"/>
              <a:t>Dominio de </a:t>
            </a:r>
            <a:r>
              <a:rPr lang="en-US" dirty="0" err="1"/>
              <a:t>desempeño</a:t>
            </a:r>
            <a:r>
              <a:rPr lang="en-US" dirty="0"/>
              <a:t> del </a:t>
            </a:r>
            <a:r>
              <a:rPr lang="en-US" dirty="0" err="1"/>
              <a:t>trabajo</a:t>
            </a:r>
            <a:r>
              <a:rPr lang="en-US" dirty="0"/>
              <a:t> del </a:t>
            </a:r>
            <a:r>
              <a:rPr lang="en-US" dirty="0" err="1"/>
              <a:t>proyecto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5975" y="4068000"/>
            <a:ext cx="6307200" cy="1710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Juan Felipe Zora Zuluaga</a:t>
            </a:r>
          </a:p>
          <a:p>
            <a:r>
              <a:rPr lang="en-US" dirty="0">
                <a:solidFill>
                  <a:schemeClr val="tx1"/>
                </a:solidFill>
              </a:rPr>
              <a:t>Universidad de Antioquia</a:t>
            </a:r>
          </a:p>
          <a:p>
            <a:r>
              <a:rPr lang="en-US" dirty="0">
                <a:solidFill>
                  <a:schemeClr val="tx1"/>
                </a:solidFill>
              </a:rPr>
              <a:t>2022</a:t>
            </a:r>
          </a:p>
        </p:txBody>
      </p:sp>
      <p:pic>
        <p:nvPicPr>
          <p:cNvPr id="4" name="Picture 4" descr="Free Images : bokeh, white, texture, petal, ceiling ...">
            <a:extLst>
              <a:ext uri="{FF2B5EF4-FFF2-40B4-BE49-F238E27FC236}">
                <a16:creationId xmlns:a16="http://schemas.microsoft.com/office/drawing/2014/main" id="{95E6C942-494C-4A25-A54D-D5BF305324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71" r="41920" b="-1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cxnSp>
        <p:nvCxnSpPr>
          <p:cNvPr id="23" name="Straight Connector 17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59575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5AC90264-9DC8-4C74-8860-4F26503E9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2" b="2201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88309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9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11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5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49" name="Rectangle 17">
            <a:extLst>
              <a:ext uri="{FF2B5EF4-FFF2-40B4-BE49-F238E27FC236}">
                <a16:creationId xmlns:a16="http://schemas.microsoft.com/office/drawing/2014/main" id="{72C53508-B3F0-4B95-A7BB-3FB94033C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075EC9-F04A-4C07-8107-01780B2B2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2279" y="1354411"/>
            <a:ext cx="4923441" cy="4134218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800" dirty="0"/>
              <a:t>¿</a:t>
            </a:r>
            <a:r>
              <a:rPr lang="en-US" sz="4800" dirty="0" err="1"/>
              <a:t>Qué</a:t>
            </a:r>
            <a:r>
              <a:rPr lang="en-US" sz="4800" dirty="0"/>
              <a:t> </a:t>
            </a:r>
            <a:r>
              <a:rPr lang="en-US" sz="4800" dirty="0" err="1"/>
              <a:t>puede</a:t>
            </a:r>
            <a:r>
              <a:rPr lang="en-US" sz="4800" dirty="0"/>
              <a:t> </a:t>
            </a:r>
            <a:r>
              <a:rPr lang="en-US" sz="4800" dirty="0" err="1"/>
              <a:t>salir</a:t>
            </a:r>
            <a:r>
              <a:rPr lang="en-US" sz="4800" dirty="0"/>
              <a:t> mal </a:t>
            </a:r>
            <a:r>
              <a:rPr lang="en-US" sz="4800" dirty="0" err="1"/>
              <a:t>si</a:t>
            </a:r>
            <a:r>
              <a:rPr lang="en-US" sz="4800" dirty="0"/>
              <a:t> no se </a:t>
            </a:r>
            <a:r>
              <a:rPr lang="en-US" sz="4800" dirty="0" err="1"/>
              <a:t>monitorean</a:t>
            </a:r>
            <a:r>
              <a:rPr lang="en-US" sz="4800" dirty="0"/>
              <a:t> </a:t>
            </a:r>
            <a:r>
              <a:rPr lang="en-US" sz="4800" dirty="0" err="1"/>
              <a:t>los</a:t>
            </a:r>
            <a:r>
              <a:rPr lang="en-US" sz="4800" dirty="0"/>
              <a:t> </a:t>
            </a:r>
            <a:r>
              <a:rPr lang="en-US" sz="4800" dirty="0" err="1"/>
              <a:t>cambios</a:t>
            </a:r>
            <a:r>
              <a:rPr lang="en-US" sz="4800" dirty="0"/>
              <a:t> y </a:t>
            </a:r>
            <a:r>
              <a:rPr lang="en-US" sz="4800" dirty="0" err="1"/>
              <a:t>nuevos</a:t>
            </a:r>
            <a:r>
              <a:rPr lang="en-US" sz="4800" dirty="0"/>
              <a:t> </a:t>
            </a:r>
            <a:r>
              <a:rPr lang="en-US" sz="4800" dirty="0" err="1"/>
              <a:t>trabajos</a:t>
            </a:r>
            <a:r>
              <a:rPr lang="en-US" sz="4800" dirty="0"/>
              <a:t> </a:t>
            </a:r>
            <a:r>
              <a:rPr lang="en-US" sz="4800" dirty="0" err="1"/>
              <a:t>en</a:t>
            </a:r>
            <a:r>
              <a:rPr lang="en-US" sz="4800" dirty="0"/>
              <a:t> </a:t>
            </a:r>
            <a:r>
              <a:rPr lang="en-US" sz="4800" dirty="0" err="1"/>
              <a:t>el</a:t>
            </a:r>
            <a:r>
              <a:rPr lang="en-US" sz="4800" dirty="0"/>
              <a:t> </a:t>
            </a:r>
            <a:r>
              <a:rPr lang="en-US" sz="4800" dirty="0" err="1"/>
              <a:t>proyecto</a:t>
            </a:r>
            <a:r>
              <a:rPr lang="en-US" sz="4800" dirty="0"/>
              <a:t>?</a:t>
            </a:r>
          </a:p>
        </p:txBody>
      </p:sp>
      <p:pic>
        <p:nvPicPr>
          <p:cNvPr id="5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C00E74FF-7678-4808-915A-1395A5DAF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991" b="-2"/>
          <a:stretch/>
        </p:blipFill>
        <p:spPr>
          <a:xfrm>
            <a:off x="540988" y="540000"/>
            <a:ext cx="5555011" cy="5778000"/>
          </a:xfrm>
          <a:prstGeom prst="rect">
            <a:avLst/>
          </a:prstGeom>
        </p:spPr>
      </p:pic>
      <p:grpSp>
        <p:nvGrpSpPr>
          <p:cNvPr id="50" name="Group 19">
            <a:extLst>
              <a:ext uri="{FF2B5EF4-FFF2-40B4-BE49-F238E27FC236}">
                <a16:creationId xmlns:a16="http://schemas.microsoft.com/office/drawing/2014/main" id="{7DC925D4-A222-4AF4-B410-4AFDEE455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6674373" y="402322"/>
            <a:ext cx="641183" cy="1069728"/>
            <a:chOff x="6484112" y="2967038"/>
            <a:chExt cx="641183" cy="1069728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DBBB94E-15E5-42D1-A617-70B91FC06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6" name="Freeform 68">
                <a:extLst>
                  <a:ext uri="{FF2B5EF4-FFF2-40B4-BE49-F238E27FC236}">
                    <a16:creationId xmlns:a16="http://schemas.microsoft.com/office/drawing/2014/main" id="{2C81B35A-4CE9-4440-B050-12A299FA65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69">
                <a:extLst>
                  <a:ext uri="{FF2B5EF4-FFF2-40B4-BE49-F238E27FC236}">
                    <a16:creationId xmlns:a16="http://schemas.microsoft.com/office/drawing/2014/main" id="{A0D17983-4044-441A-ADBD-E035D9AE7E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Line 70">
                <a:extLst>
                  <a:ext uri="{FF2B5EF4-FFF2-40B4-BE49-F238E27FC236}">
                    <a16:creationId xmlns:a16="http://schemas.microsoft.com/office/drawing/2014/main" id="{19F1FD06-FDAD-4A4F-BFA2-40C00615ED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EFDE4C0-4728-4BFA-AB30-F128558D0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23" name="Freeform 68">
                <a:extLst>
                  <a:ext uri="{FF2B5EF4-FFF2-40B4-BE49-F238E27FC236}">
                    <a16:creationId xmlns:a16="http://schemas.microsoft.com/office/drawing/2014/main" id="{1D506130-A061-4892-B4AB-FC514FF04A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69">
                <a:extLst>
                  <a:ext uri="{FF2B5EF4-FFF2-40B4-BE49-F238E27FC236}">
                    <a16:creationId xmlns:a16="http://schemas.microsoft.com/office/drawing/2014/main" id="{49AD3E33-5B3A-488D-9055-A66F48964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Line 70">
                <a:extLst>
                  <a:ext uri="{FF2B5EF4-FFF2-40B4-BE49-F238E27FC236}">
                    <a16:creationId xmlns:a16="http://schemas.microsoft.com/office/drawing/2014/main" id="{A5CE7C61-384B-4565-8779-29E91BEF4C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EE5DB50-1341-4A9E-A206-967EBBDE4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>
            <a:off x="11020476" y="5368081"/>
            <a:ext cx="641183" cy="1069728"/>
            <a:chOff x="6484112" y="2967038"/>
            <a:chExt cx="641183" cy="1069728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9A84626-F20C-4555-AFAF-1A2B70D3D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36" name="Freeform 68">
                <a:extLst>
                  <a:ext uri="{FF2B5EF4-FFF2-40B4-BE49-F238E27FC236}">
                    <a16:creationId xmlns:a16="http://schemas.microsoft.com/office/drawing/2014/main" id="{561A2DEB-32E0-497B-AFF5-12455326DC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69">
                <a:extLst>
                  <a:ext uri="{FF2B5EF4-FFF2-40B4-BE49-F238E27FC236}">
                    <a16:creationId xmlns:a16="http://schemas.microsoft.com/office/drawing/2014/main" id="{F74C0FA4-7280-478C-9F0A-5C44367405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Line 70">
                <a:extLst>
                  <a:ext uri="{FF2B5EF4-FFF2-40B4-BE49-F238E27FC236}">
                    <a16:creationId xmlns:a16="http://schemas.microsoft.com/office/drawing/2014/main" id="{6055EE13-719B-42CB-B390-656E3D7ED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3" name="Group 31">
              <a:extLst>
                <a:ext uri="{FF2B5EF4-FFF2-40B4-BE49-F238E27FC236}">
                  <a16:creationId xmlns:a16="http://schemas.microsoft.com/office/drawing/2014/main" id="{0AFE4A8F-11DC-406B-81CA-1EFF5D00C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54" name="Freeform 68">
                <a:extLst>
                  <a:ext uri="{FF2B5EF4-FFF2-40B4-BE49-F238E27FC236}">
                    <a16:creationId xmlns:a16="http://schemas.microsoft.com/office/drawing/2014/main" id="{1220809B-3187-4A4E-B1B4-931C71836C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69">
                <a:extLst>
                  <a:ext uri="{FF2B5EF4-FFF2-40B4-BE49-F238E27FC236}">
                    <a16:creationId xmlns:a16="http://schemas.microsoft.com/office/drawing/2014/main" id="{FA8BADC2-4522-4CCB-B068-9C3AC1F1EF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ne 70">
                <a:extLst>
                  <a:ext uri="{FF2B5EF4-FFF2-40B4-BE49-F238E27FC236}">
                    <a16:creationId xmlns:a16="http://schemas.microsoft.com/office/drawing/2014/main" id="{8507DFE2-C18B-40C2-A945-EFDD0D8EC9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881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587434" y="2551892"/>
            <a:ext cx="4262105" cy="19535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8. </a:t>
            </a:r>
            <a:r>
              <a:rPr lang="en-US" sz="4400" dirty="0" err="1">
                <a:latin typeface="+mj-lt"/>
                <a:ea typeface="+mj-ea"/>
                <a:cs typeface="+mj-cs"/>
              </a:rPr>
              <a:t>Garantizar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el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aprendizaje</a:t>
            </a:r>
            <a:r>
              <a:rPr lang="en-US" sz="4400" dirty="0">
                <a:latin typeface="+mj-lt"/>
                <a:ea typeface="+mj-ea"/>
                <a:cs typeface="+mj-cs"/>
              </a:rPr>
              <a:t> a lo largo del </a:t>
            </a:r>
            <a:r>
              <a:rPr lang="en-US" sz="4400" dirty="0" err="1">
                <a:latin typeface="+mj-lt"/>
                <a:ea typeface="+mj-ea"/>
                <a:cs typeface="+mj-cs"/>
              </a:rPr>
              <a:t>proyecto</a:t>
            </a:r>
            <a:endParaRPr lang="en-US" sz="440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2" descr="A picture containing text, LEGO, toy, vector graphics&#10;&#10;Description automatically generated">
            <a:extLst>
              <a:ext uri="{FF2B5EF4-FFF2-40B4-BE49-F238E27FC236}">
                <a16:creationId xmlns:a16="http://schemas.microsoft.com/office/drawing/2014/main" id="{68D6C921-F63E-403B-ABDD-E68F61AB5A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9" r="19441" b="-1"/>
          <a:stretch/>
        </p:blipFill>
        <p:spPr>
          <a:xfrm>
            <a:off x="6080462" y="6306"/>
            <a:ext cx="6111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501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8DA44-9358-4BB7-B3B6-8ED11E31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079500"/>
            <a:ext cx="3904750" cy="4689475"/>
          </a:xfrm>
        </p:spPr>
        <p:txBody>
          <a:bodyPr anchor="ctr">
            <a:normAutofit/>
          </a:bodyPr>
          <a:lstStyle/>
          <a:p>
            <a:pPr algn="ctr"/>
            <a:r>
              <a:rPr lang="en-US" sz="4800"/>
              <a:t>Resultados deseados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342900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3656082-3080-B9DA-4D2C-6373C54AED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3240490"/>
              </p:ext>
            </p:extLst>
          </p:nvPr>
        </p:nvGraphicFramePr>
        <p:xfrm>
          <a:off x="6654799" y="531814"/>
          <a:ext cx="4996207" cy="5783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015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E26557-9015-412F-95AB-9065283DE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8DA44-9358-4BB7-B3B6-8ED11E31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393" y="2140729"/>
            <a:ext cx="4440234" cy="185265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4800"/>
              <a:t>Verificación de resultados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C1D8433-FED4-4D4F-BD8F-697CC2994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57" r="-1" b="435"/>
          <a:stretch/>
        </p:blipFill>
        <p:spPr>
          <a:xfrm>
            <a:off x="1130459" y="942566"/>
            <a:ext cx="5337434" cy="504475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BAB7652B-A530-4E46-9AEA-3704C6DF8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86924" y="265081"/>
            <a:ext cx="1069728" cy="1002885"/>
            <a:chOff x="10786924" y="265081"/>
            <a:chExt cx="1069728" cy="1002885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CFFE048-268C-42DF-A28B-1996B471F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0826785" y="265081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DD8F627-0C8A-447F-94C7-B249965A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11001196" y="412511"/>
              <a:ext cx="641183" cy="1069728"/>
              <a:chOff x="6484112" y="2967038"/>
              <a:chExt cx="641183" cy="1069728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062F1E5-AE44-4DF2-8CFA-7BB593D6D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23F6C043-179B-4822-A479-4E1C04FDB4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6BECD83-A92C-4D39-B4F9-96B1FA2E75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83B536C4-F25D-48D4-A8A0-CB796021EB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32D031B-96AD-4480-9E07-23CE063CAA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8967334F-B5DA-46AE-A8FD-1C35ECB6604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6F1A4D78-0C20-49EF-B838-5A1F4E125F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7B6AE276-E38B-4564-A278-A4BF6BA6A2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21190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106DEF4E-7553-4DF2-A29E-B17E5573CF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6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761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C7CF-9074-4B5E-BEF9-967500536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423382"/>
            <a:ext cx="4078800" cy="1569660"/>
          </a:xfrm>
        </p:spPr>
        <p:txBody>
          <a:bodyPr wrap="square" anchor="b">
            <a:normAutofit/>
          </a:bodyPr>
          <a:lstStyle/>
          <a:p>
            <a:pPr algn="ctr"/>
            <a:r>
              <a:rPr lang="en-US" dirty="0" err="1"/>
              <a:t>Definición</a:t>
            </a:r>
            <a:r>
              <a:rPr lang="en-US" dirty="0"/>
              <a:t> de </a:t>
            </a:r>
            <a:r>
              <a:rPr lang="en-US" dirty="0" err="1"/>
              <a:t>trabajo</a:t>
            </a:r>
            <a:r>
              <a:rPr lang="en-US" dirty="0"/>
              <a:t> del </a:t>
            </a:r>
            <a:r>
              <a:rPr lang="en-US" dirty="0" err="1"/>
              <a:t>proyecto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78F91-934A-4A5E-9CD6-06E3AC0C8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000" y="2361601"/>
            <a:ext cx="4078800" cy="3416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tx1"/>
                </a:solidFill>
              </a:rPr>
              <a:t>Establecimiento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procesos</a:t>
            </a:r>
            <a:r>
              <a:rPr lang="en-US" dirty="0">
                <a:solidFill>
                  <a:schemeClr val="tx1"/>
                </a:solidFill>
              </a:rPr>
              <a:t> y </a:t>
            </a:r>
            <a:r>
              <a:rPr lang="en-US" dirty="0" err="1">
                <a:solidFill>
                  <a:schemeClr val="tx1"/>
                </a:solidFill>
              </a:rPr>
              <a:t>realización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trabajo</a:t>
            </a:r>
            <a:r>
              <a:rPr lang="en-US" dirty="0">
                <a:solidFill>
                  <a:schemeClr val="tx1"/>
                </a:solidFill>
              </a:rPr>
              <a:t> para </a:t>
            </a:r>
            <a:r>
              <a:rPr lang="en-US" dirty="0" err="1">
                <a:solidFill>
                  <a:schemeClr val="tx1"/>
                </a:solidFill>
              </a:rPr>
              <a:t>permitir</a:t>
            </a:r>
            <a:r>
              <a:rPr lang="en-US" dirty="0">
                <a:solidFill>
                  <a:schemeClr val="tx1"/>
                </a:solidFill>
              </a:rPr>
              <a:t> que </a:t>
            </a:r>
            <a:r>
              <a:rPr lang="en-US" dirty="0" err="1">
                <a:solidFill>
                  <a:schemeClr val="tx1"/>
                </a:solidFill>
              </a:rPr>
              <a:t>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equipo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proyecto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cumpla</a:t>
            </a:r>
            <a:r>
              <a:rPr lang="en-US" dirty="0">
                <a:solidFill>
                  <a:schemeClr val="tx1"/>
                </a:solidFill>
              </a:rPr>
              <a:t> con </a:t>
            </a:r>
            <a:r>
              <a:rPr lang="en-US" dirty="0" err="1">
                <a:solidFill>
                  <a:schemeClr val="tx1"/>
                </a:solidFill>
              </a:rPr>
              <a:t>los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entregables</a:t>
            </a:r>
            <a:r>
              <a:rPr lang="en-US" dirty="0">
                <a:solidFill>
                  <a:schemeClr val="tx1"/>
                </a:solidFill>
              </a:rPr>
              <a:t> y </a:t>
            </a:r>
            <a:r>
              <a:rPr lang="en-US" dirty="0" err="1">
                <a:solidFill>
                  <a:schemeClr val="tx1"/>
                </a:solidFill>
              </a:rPr>
              <a:t>resultados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esperados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237918B7-CA8D-4395-98FA-707AE287C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7" r="40348" b="2"/>
          <a:stretch/>
        </p:blipFill>
        <p:spPr>
          <a:xfrm>
            <a:off x="6096001" y="540033"/>
            <a:ext cx="5555012" cy="577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8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138B-1B28-4110-B0D1-8964BF44F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237137"/>
            <a:ext cx="10227577" cy="681516"/>
          </a:xfrm>
        </p:spPr>
        <p:txBody>
          <a:bodyPr/>
          <a:lstStyle/>
          <a:p>
            <a:r>
              <a:rPr lang="en-US" dirty="0"/>
              <a:t>Puntos a </a:t>
            </a:r>
            <a:r>
              <a:rPr lang="en-US" dirty="0" err="1"/>
              <a:t>tener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cuenta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E673F-A74E-40E0-9415-62BD0A7BB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815" y="923924"/>
            <a:ext cx="11254437" cy="10733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tx1"/>
                </a:solidFill>
              </a:rPr>
              <a:t>Mantener</a:t>
            </a:r>
            <a:r>
              <a:rPr lang="en-US" dirty="0">
                <a:solidFill>
                  <a:schemeClr val="tx1"/>
                </a:solidFill>
              </a:rPr>
              <a:t> al </a:t>
            </a:r>
            <a:r>
              <a:rPr lang="en-US" dirty="0" err="1">
                <a:solidFill>
                  <a:schemeClr val="tx1"/>
                </a:solidFill>
              </a:rPr>
              <a:t>equipo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proyecto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enfocado</a:t>
            </a:r>
            <a:r>
              <a:rPr lang="en-US" dirty="0">
                <a:solidFill>
                  <a:schemeClr val="tx1"/>
                </a:solidFill>
              </a:rPr>
              <a:t> y a las </a:t>
            </a:r>
            <a:r>
              <a:rPr lang="en-US" dirty="0" err="1">
                <a:solidFill>
                  <a:schemeClr val="tx1"/>
                </a:solidFill>
              </a:rPr>
              <a:t>actividades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proyecto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ejecución</a:t>
            </a:r>
            <a:r>
              <a:rPr lang="en-US" dirty="0">
                <a:solidFill>
                  <a:schemeClr val="tx1"/>
                </a:solidFill>
              </a:rPr>
              <a:t> sin </a:t>
            </a:r>
            <a:r>
              <a:rPr lang="en-US" dirty="0" err="1">
                <a:solidFill>
                  <a:schemeClr val="tx1"/>
                </a:solidFill>
              </a:rPr>
              <a:t>problemas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implica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467803" y="2969466"/>
            <a:ext cx="3835878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latin typeface="Goudy Old Style"/>
              </a:rPr>
              <a:t>1. </a:t>
            </a:r>
            <a:r>
              <a:rPr lang="en-US" sz="4400" dirty="0" err="1">
                <a:latin typeface="Goudy Old Style"/>
                <a:ea typeface="+mn-lt"/>
                <a:cs typeface="+mn-lt"/>
              </a:rPr>
              <a:t>Gestionar</a:t>
            </a:r>
            <a:r>
              <a:rPr lang="en-US" sz="4400" dirty="0">
                <a:latin typeface="Goudy Old Style"/>
                <a:ea typeface="+mn-lt"/>
                <a:cs typeface="+mn-lt"/>
              </a:rPr>
              <a:t> </a:t>
            </a:r>
            <a:r>
              <a:rPr lang="en-US" sz="4400" dirty="0" err="1">
                <a:latin typeface="Goudy Old Style"/>
                <a:ea typeface="+mn-lt"/>
                <a:cs typeface="+mn-lt"/>
              </a:rPr>
              <a:t>los</a:t>
            </a:r>
            <a:r>
              <a:rPr lang="en-US" sz="4400" dirty="0">
                <a:latin typeface="Goudy Old Style"/>
                <a:ea typeface="+mn-lt"/>
                <a:cs typeface="+mn-lt"/>
              </a:rPr>
              <a:t> </a:t>
            </a:r>
            <a:r>
              <a:rPr lang="en-US" sz="4400" dirty="0" err="1">
                <a:latin typeface="Goudy Old Style"/>
                <a:ea typeface="+mn-lt"/>
                <a:cs typeface="+mn-lt"/>
              </a:rPr>
              <a:t>procesos</a:t>
            </a:r>
            <a:r>
              <a:rPr lang="en-US" sz="4400" dirty="0">
                <a:latin typeface="Goudy Old Style"/>
                <a:ea typeface="+mn-lt"/>
                <a:cs typeface="+mn-lt"/>
              </a:rPr>
              <a:t> del </a:t>
            </a:r>
            <a:r>
              <a:rPr lang="en-US" sz="4400" dirty="0" err="1">
                <a:latin typeface="Goudy Old Style"/>
                <a:ea typeface="+mn-lt"/>
                <a:cs typeface="+mn-lt"/>
              </a:rPr>
              <a:t>proyecto</a:t>
            </a:r>
            <a:endParaRPr lang="en-US" sz="4400" dirty="0" err="1">
              <a:latin typeface="Goudy Old Style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0683F32E-B71D-4B02-A733-2EEA6392B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461076"/>
            <a:ext cx="6826369" cy="311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29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256754" y="2278723"/>
            <a:ext cx="4391501" cy="262925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2. </a:t>
            </a:r>
            <a:r>
              <a:rPr lang="en-US" sz="4400" dirty="0" err="1">
                <a:latin typeface="+mj-lt"/>
                <a:ea typeface="+mj-ea"/>
                <a:cs typeface="+mj-cs"/>
              </a:rPr>
              <a:t>Mantener</a:t>
            </a:r>
            <a:r>
              <a:rPr lang="en-US" sz="4400" dirty="0">
                <a:latin typeface="+mj-lt"/>
                <a:ea typeface="+mj-ea"/>
                <a:cs typeface="+mj-cs"/>
              </a:rPr>
              <a:t> </a:t>
            </a:r>
            <a:r>
              <a:rPr lang="en-US" sz="4400" dirty="0" err="1">
                <a:latin typeface="+mj-lt"/>
                <a:ea typeface="+mj-ea"/>
                <a:cs typeface="+mj-cs"/>
              </a:rPr>
              <a:t>el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equilibrio</a:t>
            </a:r>
            <a:r>
              <a:rPr lang="en-US" sz="4400" dirty="0">
                <a:latin typeface="+mj-lt"/>
                <a:ea typeface="+mj-ea"/>
                <a:cs typeface="+mj-cs"/>
              </a:rPr>
              <a:t> de las </a:t>
            </a:r>
            <a:r>
              <a:rPr lang="en-US" sz="4400" dirty="0" err="1">
                <a:latin typeface="+mj-lt"/>
                <a:ea typeface="+mj-ea"/>
                <a:cs typeface="+mj-cs"/>
              </a:rPr>
              <a:t>restricciones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en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competencia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C54841A-9854-478C-A260-52C5E2339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0" r="-1" b="3918"/>
          <a:stretch/>
        </p:blipFill>
        <p:spPr>
          <a:xfrm>
            <a:off x="5964950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07247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501170" y="2393742"/>
            <a:ext cx="4693426" cy="208291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3. </a:t>
            </a:r>
            <a:r>
              <a:rPr lang="en-US" sz="4400" dirty="0" err="1">
                <a:latin typeface="+mj-lt"/>
                <a:ea typeface="+mj-ea"/>
                <a:cs typeface="+mj-cs"/>
              </a:rPr>
              <a:t>Preservar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el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enfoque</a:t>
            </a:r>
            <a:r>
              <a:rPr lang="en-US" sz="4400" dirty="0">
                <a:latin typeface="+mj-lt"/>
                <a:ea typeface="+mj-ea"/>
                <a:cs typeface="+mj-cs"/>
              </a:rPr>
              <a:t> del </a:t>
            </a:r>
            <a:r>
              <a:rPr lang="en-US" sz="4400" dirty="0" err="1">
                <a:latin typeface="+mj-lt"/>
                <a:ea typeface="+mj-ea"/>
                <a:cs typeface="+mj-cs"/>
              </a:rPr>
              <a:t>equipo</a:t>
            </a:r>
            <a:r>
              <a:rPr lang="en-US" sz="4400" dirty="0">
                <a:latin typeface="+mj-lt"/>
                <a:ea typeface="+mj-ea"/>
                <a:cs typeface="+mj-cs"/>
              </a:rPr>
              <a:t> del </a:t>
            </a:r>
            <a:r>
              <a:rPr lang="en-US" sz="4400" dirty="0" err="1">
                <a:latin typeface="+mj-lt"/>
                <a:ea typeface="+mj-ea"/>
                <a:cs typeface="+mj-cs"/>
              </a:rPr>
              <a:t>proyecto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ADB85034-BD98-42FB-8CB0-E3C6098FAF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93" r="29262" b="2"/>
          <a:stretch/>
        </p:blipFill>
        <p:spPr>
          <a:xfrm>
            <a:off x="6080462" y="6306"/>
            <a:ext cx="6111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16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472415" y="2336232"/>
            <a:ext cx="4822822" cy="251423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4. </a:t>
            </a:r>
            <a:r>
              <a:rPr lang="en-US" sz="4400" err="1">
                <a:latin typeface="+mj-lt"/>
                <a:ea typeface="+mj-ea"/>
                <a:cs typeface="+mj-cs"/>
              </a:rPr>
              <a:t>Gestionar</a:t>
            </a:r>
            <a:r>
              <a:rPr lang="en-US" sz="4400" dirty="0">
                <a:latin typeface="+mj-lt"/>
                <a:ea typeface="+mj-ea"/>
                <a:cs typeface="+mj-cs"/>
              </a:rPr>
              <a:t> las </a:t>
            </a:r>
            <a:r>
              <a:rPr lang="en-US" sz="4400" err="1">
                <a:latin typeface="+mj-lt"/>
                <a:ea typeface="+mj-ea"/>
                <a:cs typeface="+mj-cs"/>
              </a:rPr>
              <a:t>comunicaciones</a:t>
            </a:r>
            <a:r>
              <a:rPr lang="en-US" sz="4400" dirty="0">
                <a:latin typeface="+mj-lt"/>
                <a:ea typeface="+mj-ea"/>
                <a:cs typeface="+mj-cs"/>
              </a:rPr>
              <a:t> e </a:t>
            </a:r>
            <a:r>
              <a:rPr lang="en-US" sz="4400" err="1">
                <a:latin typeface="+mj-lt"/>
                <a:ea typeface="+mj-ea"/>
                <a:cs typeface="+mj-cs"/>
              </a:rPr>
              <a:t>involucramiento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err="1">
                <a:latin typeface="+mj-lt"/>
                <a:ea typeface="+mj-ea"/>
                <a:cs typeface="+mj-cs"/>
              </a:rPr>
              <a:t>en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err="1">
                <a:latin typeface="+mj-lt"/>
                <a:ea typeface="+mj-ea"/>
                <a:cs typeface="+mj-cs"/>
              </a:rPr>
              <a:t>el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err="1">
                <a:latin typeface="+mj-lt"/>
                <a:ea typeface="+mj-ea"/>
                <a:cs typeface="+mj-cs"/>
              </a:rPr>
              <a:t>proyecto</a:t>
            </a:r>
            <a:endParaRPr lang="en-US" sz="440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3CC7453-A116-4974-A169-AA1DB31CB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1" r="14248" b="-1"/>
          <a:stretch/>
        </p:blipFill>
        <p:spPr>
          <a:xfrm>
            <a:off x="5964950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893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45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544302" y="2598647"/>
            <a:ext cx="4075200" cy="15329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5. </a:t>
            </a:r>
            <a:r>
              <a:rPr lang="en-US" sz="4400" dirty="0" err="1">
                <a:latin typeface="+mj-lt"/>
                <a:ea typeface="+mj-ea"/>
                <a:cs typeface="+mj-cs"/>
              </a:rPr>
              <a:t>Gestionar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los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recursos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físicos</a:t>
            </a:r>
            <a:endParaRPr lang="en-US" sz="4400">
              <a:latin typeface="+mj-lt"/>
              <a:ea typeface="+mj-ea"/>
              <a:cs typeface="+mj-cs"/>
            </a:endParaRPr>
          </a:p>
        </p:txBody>
      </p:sp>
      <p:sp>
        <p:nvSpPr>
          <p:cNvPr id="47" name="Rectangle 35">
            <a:extLst>
              <a:ext uri="{FF2B5EF4-FFF2-40B4-BE49-F238E27FC236}">
                <a16:creationId xmlns:a16="http://schemas.microsoft.com/office/drawing/2014/main" id="{1B5DF063-A889-4037-8C0F-D6D424107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2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BD7F68B-4572-4C22-AAB0-4BE3B9209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127" y="2058954"/>
            <a:ext cx="4999885" cy="273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27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673698" y="2005553"/>
            <a:ext cx="4075200" cy="22266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6. </a:t>
            </a:r>
            <a:r>
              <a:rPr lang="en-US" sz="4400" dirty="0" err="1">
                <a:latin typeface="+mj-lt"/>
                <a:ea typeface="+mj-ea"/>
                <a:cs typeface="+mj-cs"/>
              </a:rPr>
              <a:t>Gestionar</a:t>
            </a:r>
            <a:r>
              <a:rPr lang="en-US" sz="4400" dirty="0">
                <a:latin typeface="+mj-lt"/>
                <a:ea typeface="+mj-ea"/>
                <a:cs typeface="+mj-cs"/>
              </a:rPr>
              <a:t> las </a:t>
            </a:r>
            <a:r>
              <a:rPr lang="en-US" sz="4400" dirty="0" err="1">
                <a:latin typeface="+mj-lt"/>
                <a:ea typeface="+mj-ea"/>
                <a:cs typeface="+mj-cs"/>
              </a:rPr>
              <a:t>adquisiciones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2" descr="Close-up of people shaking hands&#10;&#10;Description automatically generated">
            <a:extLst>
              <a:ext uri="{FF2B5EF4-FFF2-40B4-BE49-F238E27FC236}">
                <a16:creationId xmlns:a16="http://schemas.microsoft.com/office/drawing/2014/main" id="{3C6503CC-7FCA-4029-8D08-4521733AB6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98" r="18027" b="-1"/>
          <a:stretch/>
        </p:blipFill>
        <p:spPr>
          <a:xfrm>
            <a:off x="6080462" y="6306"/>
            <a:ext cx="6111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1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4687B-4E32-411D-B578-74F58B4CB020}"/>
              </a:ext>
            </a:extLst>
          </p:cNvPr>
          <p:cNvSpPr txBox="1"/>
          <p:nvPr/>
        </p:nvSpPr>
        <p:spPr>
          <a:xfrm>
            <a:off x="860603" y="2408119"/>
            <a:ext cx="4075200" cy="22266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7. Monitorear los nuevos trabajos y cambios</a:t>
            </a:r>
          </a:p>
        </p:txBody>
      </p:sp>
      <p:pic>
        <p:nvPicPr>
          <p:cNvPr id="2" name="Picture 2" descr="Shape&#10;&#10;Description automatically generated">
            <a:extLst>
              <a:ext uri="{FF2B5EF4-FFF2-40B4-BE49-F238E27FC236}">
                <a16:creationId xmlns:a16="http://schemas.microsoft.com/office/drawing/2014/main" id="{8745738F-496B-4A06-9D59-306724BA1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61" r="14889"/>
          <a:stretch/>
        </p:blipFill>
        <p:spPr>
          <a:xfrm>
            <a:off x="5964950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97339521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FrostyVTI</vt:lpstr>
      <vt:lpstr>Dominio de desempeño del trabajo del proyecto</vt:lpstr>
      <vt:lpstr>Definición de trabajo del proyecto</vt:lpstr>
      <vt:lpstr>Puntos a tener en cuenta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¿Qué puede salir mal si no se monitorean los cambios y nuevos trabajos en el proyecto?</vt:lpstr>
      <vt:lpstr>PowerPoint Presentation</vt:lpstr>
      <vt:lpstr>Resultados deseados</vt:lpstr>
      <vt:lpstr>Verificación de resultados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296</cp:revision>
  <dcterms:created xsi:type="dcterms:W3CDTF">2022-03-16T03:26:23Z</dcterms:created>
  <dcterms:modified xsi:type="dcterms:W3CDTF">2022-03-16T04:41:15Z</dcterms:modified>
</cp:coreProperties>
</file>

<file path=docProps/thumbnail.jpeg>
</file>